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</p:sldMasterIdLst>
  <p:sldIdLst>
    <p:sldId id="256" r:id="rId27"/>
    <p:sldId id="257" r:id="rId28"/>
    <p:sldId id="258" r:id="rId29"/>
    <p:sldId id="259" r:id="rId30"/>
  </p:sldIdLst>
  <p:sldSz cx="12192000" cy="6858000"/>
  <p:notesSz cx="7559675" cy="10691813"/>
</p:presentation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presProps" Target="presProps.xml"/><Relationship Id="rId32" Type="http://schemas.openxmlformats.org/officeDocument/2006/relationships/notesMaster" Target="notesMasters/notesMaster1.xml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2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4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A8C8A9-0CCF-473E-99E8-604298F2A5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9F4EA7-5DAC-4F1B-9989-9FCB646333D8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 descr=""/>
          <p:cNvPicPr/>
          <p:nvPr/>
        </p:nvPicPr>
        <p:blipFill>
          <a:blip r:embed="rId2">
            <a:alphaModFix amt="70000"/>
          </a:blip>
          <a:srcRect l="0" t="0"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 descr=""/>
          <p:cNvPicPr/>
          <p:nvPr/>
        </p:nvPicPr>
        <p:blipFill>
          <a:blip r:embed="rId3">
            <a:alphaModFix amt="35000"/>
          </a:blip>
          <a:srcRect l="18893" t="0" r="0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D771E95B-2AEE-4C8B-9C5E-752AD04FB37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EED9DF-162C-4E7B-B652-82EC883C8F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DFEBB3-A65F-4A6C-B0AF-B1F5467FD37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FDAFA2-0329-422E-A376-E91DABAEFFF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 descr=""/>
          <p:cNvPicPr/>
          <p:nvPr/>
        </p:nvPicPr>
        <p:blipFill>
          <a:blip r:embed="rId2">
            <a:alphaModFix amt="70000"/>
          </a:blip>
          <a:srcRect l="0" t="0"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 descr=""/>
          <p:cNvPicPr/>
          <p:nvPr/>
        </p:nvPicPr>
        <p:blipFill>
          <a:blip r:embed="rId3">
            <a:alphaModFix amt="35000"/>
          </a:blip>
          <a:srcRect l="18893" t="0" r="0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5"/>
          <a:srcRect l="8333" t="0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395CF2B4-C9EB-4E0F-ABBE-5B20DD036A83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7080C1-5794-470B-8B81-2ABCE1F0F3DF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FB028E-F011-46F8-9239-DEC2FC8E05B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5F0E35-6491-4981-9FBF-73D3D5683C8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02D87F8-D7EF-4241-9D77-147FF9BBE34F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7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 descr=""/>
          <p:cNvPicPr/>
          <p:nvPr/>
        </p:nvPicPr>
        <p:blipFill>
          <a:blip r:embed="rId2">
            <a:alphaModFix amt="35000"/>
          </a:blip>
          <a:srcRect l="0" t="0"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6D6613-E674-40F5-9B8C-FEBD0734F053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BB0D63-36B9-44BD-A3BA-8092C86538E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267059-4550-4851-9937-99689D420D1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03EF908-3325-48F3-B13C-C427BAF3FE8D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459545-D074-4A86-8E01-611E37E14BED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 descr=""/>
          <p:cNvPicPr/>
          <p:nvPr/>
        </p:nvPicPr>
        <p:blipFill>
          <a:blip r:embed="rId2">
            <a:alphaModFix amt="70000"/>
          </a:blip>
          <a:srcRect l="0" t="0"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 descr=""/>
          <p:cNvPicPr/>
          <p:nvPr/>
        </p:nvPicPr>
        <p:blipFill>
          <a:blip r:embed="rId3">
            <a:alphaModFix amt="35000"/>
          </a:blip>
          <a:srcRect l="18893" t="0" r="0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8B47B25D-FE57-4F4B-B550-EEA201BE41CB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 descr=""/>
          <p:cNvPicPr/>
          <p:nvPr/>
        </p:nvPicPr>
        <p:blipFill>
          <a:blip r:embed="rId2">
            <a:alphaModFix amt="70000"/>
          </a:blip>
          <a:srcRect l="0" t="0"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 descr=""/>
          <p:cNvPicPr/>
          <p:nvPr/>
        </p:nvPicPr>
        <p:blipFill>
          <a:blip r:embed="rId3">
            <a:alphaModFix amt="35000"/>
          </a:blip>
          <a:srcRect l="18893" t="0" r="0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0BB41CFE-8217-4554-AFBC-892A4D858694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C9822A-558D-41BF-8C5A-09DC41189013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 descr=""/>
          <p:cNvPicPr/>
          <p:nvPr/>
        </p:nvPicPr>
        <p:blipFill>
          <a:blip r:embed="rId3"/>
          <a:srcRect l="31237" t="0" r="0" b="0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CDA4CA-76BE-457A-9F0B-9B017DFCEA98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 descr=""/>
          <p:cNvPicPr/>
          <p:nvPr/>
        </p:nvPicPr>
        <p:blipFill>
          <a:blip r:embed="rId2">
            <a:alphaModFix amt="35000"/>
          </a:blip>
          <a:srcRect l="0" t="0"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3EF0A8-E748-47EF-ACE0-913BD3A95B3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DE2A0DFC-3808-45F3-B4FC-757B88791997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7960" cy="4807800"/>
        </p:xfrm>
        <a:graphic>
          <a:graphicData uri="http://schemas.openxmlformats.org/drawingml/2006/table">
            <a:tbl>
              <a:tblPr/>
              <a:tblGrid>
                <a:gridCol w="1499400"/>
                <a:gridCol w="1465560"/>
                <a:gridCol w="1465560"/>
                <a:gridCol w="1465560"/>
                <a:gridCol w="1465560"/>
                <a:gridCol w="1465560"/>
                <a:gridCol w="1465560"/>
                <a:gridCol w="1465560"/>
              </a:tblGrid>
              <a:tr h="7430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</a:t>
                      </a: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 سال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4712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</a:tr>
              <a:tr h="5594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4712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66708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74304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  <a:tr h="732600">
                <a:tc>
                  <a:txBody>
                    <a:bodyPr lIns="91080" rIns="91080" anchor="ctr"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700" spc="-1" strike="noStrike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b="0" lang="fa-IR" sz="1700" spc="-1" strike="noStrike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b="0" lang="en-US" sz="17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LibreOffice/24.2.7.2$Linux_X86_64 LibreOffice_project/420$Build-2</Application>
  <AppVersion>15.0000</AppVersion>
  <Words>1818</Words>
  <Paragraphs>622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2025-05-03T13:05:55Z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